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9975" cy="42808525"/>
  <p:notesSz cx="6811963" cy="9942513"/>
  <p:defaultTextStyle>
    <a:defPPr>
      <a:defRPr lang="en-US"/>
    </a:defPPr>
    <a:lvl1pPr marL="0" algn="l" defTabSz="3986601" rtl="0" eaLnBrk="1" latinLnBrk="0" hangingPunct="1">
      <a:defRPr sz="7800" kern="1200">
        <a:solidFill>
          <a:schemeClr val="tx1"/>
        </a:solidFill>
        <a:latin typeface="+mn-lt"/>
        <a:ea typeface="+mn-ea"/>
        <a:cs typeface="+mn-cs"/>
      </a:defRPr>
    </a:lvl1pPr>
    <a:lvl2pPr marL="1993301" algn="l" defTabSz="3986601" rtl="0" eaLnBrk="1" latinLnBrk="0" hangingPunct="1">
      <a:defRPr sz="7800" kern="1200">
        <a:solidFill>
          <a:schemeClr val="tx1"/>
        </a:solidFill>
        <a:latin typeface="+mn-lt"/>
        <a:ea typeface="+mn-ea"/>
        <a:cs typeface="+mn-cs"/>
      </a:defRPr>
    </a:lvl2pPr>
    <a:lvl3pPr marL="3986601" algn="l" defTabSz="3986601" rtl="0" eaLnBrk="1" latinLnBrk="0" hangingPunct="1">
      <a:defRPr sz="7800" kern="1200">
        <a:solidFill>
          <a:schemeClr val="tx1"/>
        </a:solidFill>
        <a:latin typeface="+mn-lt"/>
        <a:ea typeface="+mn-ea"/>
        <a:cs typeface="+mn-cs"/>
      </a:defRPr>
    </a:lvl3pPr>
    <a:lvl4pPr marL="5979902" algn="l" defTabSz="3986601" rtl="0" eaLnBrk="1" latinLnBrk="0" hangingPunct="1">
      <a:defRPr sz="7800" kern="1200">
        <a:solidFill>
          <a:schemeClr val="tx1"/>
        </a:solidFill>
        <a:latin typeface="+mn-lt"/>
        <a:ea typeface="+mn-ea"/>
        <a:cs typeface="+mn-cs"/>
      </a:defRPr>
    </a:lvl4pPr>
    <a:lvl5pPr marL="7973202" algn="l" defTabSz="3986601" rtl="0" eaLnBrk="1" latinLnBrk="0" hangingPunct="1">
      <a:defRPr sz="7800" kern="1200">
        <a:solidFill>
          <a:schemeClr val="tx1"/>
        </a:solidFill>
        <a:latin typeface="+mn-lt"/>
        <a:ea typeface="+mn-ea"/>
        <a:cs typeface="+mn-cs"/>
      </a:defRPr>
    </a:lvl5pPr>
    <a:lvl6pPr marL="9966503" algn="l" defTabSz="3986601" rtl="0" eaLnBrk="1" latinLnBrk="0" hangingPunct="1">
      <a:defRPr sz="7800" kern="1200">
        <a:solidFill>
          <a:schemeClr val="tx1"/>
        </a:solidFill>
        <a:latin typeface="+mn-lt"/>
        <a:ea typeface="+mn-ea"/>
        <a:cs typeface="+mn-cs"/>
      </a:defRPr>
    </a:lvl6pPr>
    <a:lvl7pPr marL="11959803" algn="l" defTabSz="3986601" rtl="0" eaLnBrk="1" latinLnBrk="0" hangingPunct="1">
      <a:defRPr sz="7800" kern="1200">
        <a:solidFill>
          <a:schemeClr val="tx1"/>
        </a:solidFill>
        <a:latin typeface="+mn-lt"/>
        <a:ea typeface="+mn-ea"/>
        <a:cs typeface="+mn-cs"/>
      </a:defRPr>
    </a:lvl7pPr>
    <a:lvl8pPr marL="13953104" algn="l" defTabSz="3986601" rtl="0" eaLnBrk="1" latinLnBrk="0" hangingPunct="1">
      <a:defRPr sz="7800" kern="1200">
        <a:solidFill>
          <a:schemeClr val="tx1"/>
        </a:solidFill>
        <a:latin typeface="+mn-lt"/>
        <a:ea typeface="+mn-ea"/>
        <a:cs typeface="+mn-cs"/>
      </a:defRPr>
    </a:lvl8pPr>
    <a:lvl9pPr marL="15946404" algn="l" defTabSz="3986601" rtl="0" eaLnBrk="1" latinLnBrk="0" hangingPunct="1">
      <a:defRPr sz="7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1494" y="4392"/>
      </p:cViewPr>
      <p:guideLst>
        <p:guide orient="horz" pos="13483"/>
        <p:guide pos="9537"/>
      </p:guideLst>
    </p:cSldViewPr>
  </p:slideViewPr>
  <p:notesTextViewPr>
    <p:cViewPr>
      <p:scale>
        <a:sx n="1" d="1"/>
        <a:sy n="1" d="1"/>
      </p:scale>
      <p:origin x="0" y="0"/>
    </p:cViewPr>
  </p:notesTextViewPr>
  <p:notesViewPr>
    <p:cSldViewPr>
      <p:cViewPr varScale="1">
        <p:scale>
          <a:sx n="81" d="100"/>
          <a:sy n="81" d="100"/>
        </p:scale>
        <p:origin x="-2496" y="-96"/>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88718" y="116892"/>
            <a:ext cx="5078248" cy="497126"/>
          </a:xfrm>
          <a:prstGeom prst="rect">
            <a:avLst/>
          </a:prstGeom>
        </p:spPr>
        <p:txBody>
          <a:bodyPr vert="horz" lIns="91440" tIns="45720" rIns="91440" bIns="45720" rtlCol="0"/>
          <a:lstStyle>
            <a:lvl1pPr algn="l">
              <a:defRPr sz="1200"/>
            </a:lvl1pPr>
          </a:lstStyle>
          <a:p>
            <a:r>
              <a:rPr lang="en-GB" sz="2000" b="1" dirty="0"/>
              <a:t>SEO Analysis of Institutional Repositories: </a:t>
            </a:r>
            <a:br>
              <a:rPr lang="en-GB" sz="2000" b="1" dirty="0"/>
            </a:br>
            <a:r>
              <a:rPr lang="en-GB" sz="2000" b="1" dirty="0"/>
              <a:t>What’s The Back Story?</a:t>
            </a:r>
            <a:endParaRPr lang="en-GB" sz="2000" dirty="0"/>
          </a:p>
        </p:txBody>
      </p:sp>
      <p:sp>
        <p:nvSpPr>
          <p:cNvPr id="3" name="Date Placeholder 2"/>
          <p:cNvSpPr>
            <a:spLocks noGrp="1"/>
          </p:cNvSpPr>
          <p:nvPr>
            <p:ph type="dt" sz="quarter" idx="1"/>
          </p:nvPr>
        </p:nvSpPr>
        <p:spPr>
          <a:xfrm>
            <a:off x="5837820" y="0"/>
            <a:ext cx="972567" cy="273484"/>
          </a:xfrm>
          <a:prstGeom prst="rect">
            <a:avLst/>
          </a:prstGeom>
        </p:spPr>
        <p:txBody>
          <a:bodyPr vert="horz" lIns="91440" tIns="45720" rIns="91440" bIns="45720" rtlCol="0"/>
          <a:lstStyle>
            <a:lvl1pPr algn="r">
              <a:defRPr sz="1200"/>
            </a:lvl1pPr>
          </a:lstStyle>
          <a:p>
            <a:fld id="{FB355337-0194-4C6C-BEAB-C2834BB2687F}" type="datetimeFigureOut">
              <a:rPr lang="en-GB" smtClean="0"/>
              <a:t>29/06/2013</a:t>
            </a:fld>
            <a:endParaRPr lang="en-GB" dirty="0"/>
          </a:p>
        </p:txBody>
      </p:sp>
      <p:sp>
        <p:nvSpPr>
          <p:cNvPr id="4" name="Footer Placeholder 3"/>
          <p:cNvSpPr>
            <a:spLocks noGrp="1"/>
          </p:cNvSpPr>
          <p:nvPr>
            <p:ph type="ftr" sz="quarter" idx="2"/>
          </p:nvPr>
        </p:nvSpPr>
        <p:spPr>
          <a:xfrm>
            <a:off x="0" y="9443662"/>
            <a:ext cx="2951851" cy="497126"/>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8536" y="9443662"/>
            <a:ext cx="2951851" cy="497126"/>
          </a:xfrm>
          <a:prstGeom prst="rect">
            <a:avLst/>
          </a:prstGeom>
        </p:spPr>
        <p:txBody>
          <a:bodyPr vert="horz" lIns="91440" tIns="45720" rIns="91440" bIns="45720" rtlCol="0" anchor="b"/>
          <a:lstStyle>
            <a:lvl1pPr algn="r">
              <a:defRPr sz="1200"/>
            </a:lvl1pPr>
          </a:lstStyle>
          <a:p>
            <a:fld id="{144955BE-3392-452D-86CA-907C28ED3C23}" type="slidenum">
              <a:rPr lang="en-GB" smtClean="0"/>
              <a:t>‹#›</a:t>
            </a:fld>
            <a:endParaRPr lang="en-GB"/>
          </a:p>
        </p:txBody>
      </p:sp>
    </p:spTree>
    <p:extLst>
      <p:ext uri="{BB962C8B-B14F-4D97-AF65-F5344CB8AC3E}">
        <p14:creationId xmlns:p14="http://schemas.microsoft.com/office/powerpoint/2010/main" val="5782819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4D49C861-5E27-45F6-AE58-AFC482D1848F}" type="datetimeFigureOut">
              <a:rPr lang="en-GB" smtClean="0"/>
              <a:t>29/06/2013</a:t>
            </a:fld>
            <a:endParaRPr lang="en-GB"/>
          </a:p>
        </p:txBody>
      </p:sp>
      <p:sp>
        <p:nvSpPr>
          <p:cNvPr id="4" name="Slide Image Placeholder 3"/>
          <p:cNvSpPr>
            <a:spLocks noGrp="1" noRot="1" noChangeAspect="1"/>
          </p:cNvSpPr>
          <p:nvPr>
            <p:ph type="sldImg" idx="2"/>
          </p:nvPr>
        </p:nvSpPr>
        <p:spPr>
          <a:xfrm>
            <a:off x="2089150" y="746125"/>
            <a:ext cx="2633663"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197" y="4722694"/>
            <a:ext cx="5449570" cy="4474131"/>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16552833-BE75-4B29-BE1C-8E70E4F5B6AD}" type="slidenum">
              <a:rPr lang="en-GB" smtClean="0"/>
              <a:t>‹#›</a:t>
            </a:fld>
            <a:endParaRPr lang="en-GB"/>
          </a:p>
        </p:txBody>
      </p:sp>
    </p:spTree>
    <p:extLst>
      <p:ext uri="{BB962C8B-B14F-4D97-AF65-F5344CB8AC3E}">
        <p14:creationId xmlns:p14="http://schemas.microsoft.com/office/powerpoint/2010/main" val="217680845"/>
      </p:ext>
    </p:extLst>
  </p:cSld>
  <p:clrMap bg1="lt1" tx1="dk1" bg2="lt2" tx2="dk2" accent1="accent1" accent2="accent2" accent3="accent3" accent4="accent4" accent5="accent5" accent6="accent6" hlink="hlink" folHlink="folHlink"/>
  <p:notesStyle>
    <a:lvl1pPr marL="0" algn="l" defTabSz="3986601" rtl="0" eaLnBrk="1" latinLnBrk="0" hangingPunct="1">
      <a:defRPr sz="5200" kern="1200">
        <a:solidFill>
          <a:schemeClr val="tx1"/>
        </a:solidFill>
        <a:latin typeface="+mn-lt"/>
        <a:ea typeface="+mn-ea"/>
        <a:cs typeface="+mn-cs"/>
      </a:defRPr>
    </a:lvl1pPr>
    <a:lvl2pPr marL="1993301" algn="l" defTabSz="3986601" rtl="0" eaLnBrk="1" latinLnBrk="0" hangingPunct="1">
      <a:defRPr sz="5200" kern="1200">
        <a:solidFill>
          <a:schemeClr val="tx1"/>
        </a:solidFill>
        <a:latin typeface="+mn-lt"/>
        <a:ea typeface="+mn-ea"/>
        <a:cs typeface="+mn-cs"/>
      </a:defRPr>
    </a:lvl2pPr>
    <a:lvl3pPr marL="3986601" algn="l" defTabSz="3986601" rtl="0" eaLnBrk="1" latinLnBrk="0" hangingPunct="1">
      <a:defRPr sz="5200" kern="1200">
        <a:solidFill>
          <a:schemeClr val="tx1"/>
        </a:solidFill>
        <a:latin typeface="+mn-lt"/>
        <a:ea typeface="+mn-ea"/>
        <a:cs typeface="+mn-cs"/>
      </a:defRPr>
    </a:lvl3pPr>
    <a:lvl4pPr marL="5979902" algn="l" defTabSz="3986601" rtl="0" eaLnBrk="1" latinLnBrk="0" hangingPunct="1">
      <a:defRPr sz="5200" kern="1200">
        <a:solidFill>
          <a:schemeClr val="tx1"/>
        </a:solidFill>
        <a:latin typeface="+mn-lt"/>
        <a:ea typeface="+mn-ea"/>
        <a:cs typeface="+mn-cs"/>
      </a:defRPr>
    </a:lvl4pPr>
    <a:lvl5pPr marL="7973202" algn="l" defTabSz="3986601" rtl="0" eaLnBrk="1" latinLnBrk="0" hangingPunct="1">
      <a:defRPr sz="5200" kern="1200">
        <a:solidFill>
          <a:schemeClr val="tx1"/>
        </a:solidFill>
        <a:latin typeface="+mn-lt"/>
        <a:ea typeface="+mn-ea"/>
        <a:cs typeface="+mn-cs"/>
      </a:defRPr>
    </a:lvl5pPr>
    <a:lvl6pPr marL="9966503" algn="l" defTabSz="3986601" rtl="0" eaLnBrk="1" latinLnBrk="0" hangingPunct="1">
      <a:defRPr sz="5200" kern="1200">
        <a:solidFill>
          <a:schemeClr val="tx1"/>
        </a:solidFill>
        <a:latin typeface="+mn-lt"/>
        <a:ea typeface="+mn-ea"/>
        <a:cs typeface="+mn-cs"/>
      </a:defRPr>
    </a:lvl6pPr>
    <a:lvl7pPr marL="11959803" algn="l" defTabSz="3986601" rtl="0" eaLnBrk="1" latinLnBrk="0" hangingPunct="1">
      <a:defRPr sz="5200" kern="1200">
        <a:solidFill>
          <a:schemeClr val="tx1"/>
        </a:solidFill>
        <a:latin typeface="+mn-lt"/>
        <a:ea typeface="+mn-ea"/>
        <a:cs typeface="+mn-cs"/>
      </a:defRPr>
    </a:lvl7pPr>
    <a:lvl8pPr marL="13953104" algn="l" defTabSz="3986601" rtl="0" eaLnBrk="1" latinLnBrk="0" hangingPunct="1">
      <a:defRPr sz="5200" kern="1200">
        <a:solidFill>
          <a:schemeClr val="tx1"/>
        </a:solidFill>
        <a:latin typeface="+mn-lt"/>
        <a:ea typeface="+mn-ea"/>
        <a:cs typeface="+mn-cs"/>
      </a:defRPr>
    </a:lvl8pPr>
    <a:lvl9pPr marL="15946404" algn="l" defTabSz="3986601" rtl="0" eaLnBrk="1" latinLnBrk="0" hangingPunct="1">
      <a:defRPr sz="5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89150" y="746125"/>
            <a:ext cx="2633663" cy="372745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16552833-BE75-4B29-BE1C-8E70E4F5B6AD}" type="slidenum">
              <a:rPr lang="en-GB" smtClean="0"/>
              <a:t>1</a:t>
            </a:fld>
            <a:endParaRPr lang="en-GB"/>
          </a:p>
        </p:txBody>
      </p:sp>
    </p:spTree>
    <p:extLst>
      <p:ext uri="{BB962C8B-B14F-4D97-AF65-F5344CB8AC3E}">
        <p14:creationId xmlns:p14="http://schemas.microsoft.com/office/powerpoint/2010/main" val="99754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998" y="13298398"/>
            <a:ext cx="25737979" cy="9176084"/>
          </a:xfrm>
        </p:spPr>
        <p:txBody>
          <a:bodyPr/>
          <a:lstStyle/>
          <a:p>
            <a:r>
              <a:rPr lang="en-US" smtClean="0"/>
              <a:t>Click to edit Master title style</a:t>
            </a:r>
            <a:endParaRPr lang="en-GB"/>
          </a:p>
        </p:txBody>
      </p:sp>
      <p:sp>
        <p:nvSpPr>
          <p:cNvPr id="3" name="Subtitle 2"/>
          <p:cNvSpPr>
            <a:spLocks noGrp="1"/>
          </p:cNvSpPr>
          <p:nvPr>
            <p:ph type="subTitle" idx="1"/>
          </p:nvPr>
        </p:nvSpPr>
        <p:spPr>
          <a:xfrm>
            <a:off x="4541996" y="24258167"/>
            <a:ext cx="21195983" cy="10939955"/>
          </a:xfrm>
        </p:spPr>
        <p:txBody>
          <a:bodyPr/>
          <a:lstStyle>
            <a:lvl1pPr marL="0" indent="0" algn="ctr">
              <a:buNone/>
              <a:defRPr>
                <a:solidFill>
                  <a:schemeClr val="tx1">
                    <a:tint val="75000"/>
                  </a:schemeClr>
                </a:solidFill>
              </a:defRPr>
            </a:lvl1pPr>
            <a:lvl2pPr marL="1993301" indent="0" algn="ctr">
              <a:buNone/>
              <a:defRPr>
                <a:solidFill>
                  <a:schemeClr val="tx1">
                    <a:tint val="75000"/>
                  </a:schemeClr>
                </a:solidFill>
              </a:defRPr>
            </a:lvl2pPr>
            <a:lvl3pPr marL="3986601" indent="0" algn="ctr">
              <a:buNone/>
              <a:defRPr>
                <a:solidFill>
                  <a:schemeClr val="tx1">
                    <a:tint val="75000"/>
                  </a:schemeClr>
                </a:solidFill>
              </a:defRPr>
            </a:lvl3pPr>
            <a:lvl4pPr marL="5979902" indent="0" algn="ctr">
              <a:buNone/>
              <a:defRPr>
                <a:solidFill>
                  <a:schemeClr val="tx1">
                    <a:tint val="75000"/>
                  </a:schemeClr>
                </a:solidFill>
              </a:defRPr>
            </a:lvl4pPr>
            <a:lvl5pPr marL="7973202" indent="0" algn="ctr">
              <a:buNone/>
              <a:defRPr>
                <a:solidFill>
                  <a:schemeClr val="tx1">
                    <a:tint val="75000"/>
                  </a:schemeClr>
                </a:solidFill>
              </a:defRPr>
            </a:lvl5pPr>
            <a:lvl6pPr marL="9966503" indent="0" algn="ctr">
              <a:buNone/>
              <a:defRPr>
                <a:solidFill>
                  <a:schemeClr val="tx1">
                    <a:tint val="75000"/>
                  </a:schemeClr>
                </a:solidFill>
              </a:defRPr>
            </a:lvl6pPr>
            <a:lvl7pPr marL="11959803" indent="0" algn="ctr">
              <a:buNone/>
              <a:defRPr>
                <a:solidFill>
                  <a:schemeClr val="tx1">
                    <a:tint val="75000"/>
                  </a:schemeClr>
                </a:solidFill>
              </a:defRPr>
            </a:lvl7pPr>
            <a:lvl8pPr marL="13953104" indent="0" algn="ctr">
              <a:buNone/>
              <a:defRPr>
                <a:solidFill>
                  <a:schemeClr val="tx1">
                    <a:tint val="75000"/>
                  </a:schemeClr>
                </a:solidFill>
              </a:defRPr>
            </a:lvl8pPr>
            <a:lvl9pPr marL="1594640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B17D7B6-E64A-400F-B25C-6D9032A03465}" type="datetimeFigureOut">
              <a:rPr lang="en-GB" smtClean="0"/>
              <a:t>29/06/2013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295114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7D7B6-E64A-400F-B25C-6D9032A03465}" type="datetimeFigureOut">
              <a:rPr lang="en-GB" smtClean="0"/>
              <a:t>29/06/2013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1436853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64734" y="2477346"/>
            <a:ext cx="5109748" cy="52757544"/>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35502" y="2477346"/>
            <a:ext cx="14824573" cy="527575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7D7B6-E64A-400F-B25C-6D9032A03465}" type="datetimeFigureOut">
              <a:rPr lang="en-GB" smtClean="0"/>
              <a:t>29/06/2013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3285597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17D7B6-E64A-400F-B25C-6D9032A03465}" type="datetimeFigureOut">
              <a:rPr lang="en-GB" smtClean="0"/>
              <a:t>29/06/2013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360304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391910" y="27508445"/>
            <a:ext cx="25737979" cy="8502249"/>
          </a:xfrm>
        </p:spPr>
        <p:txBody>
          <a:bodyPr anchor="t"/>
          <a:lstStyle>
            <a:lvl1pPr algn="l">
              <a:defRPr sz="17400" b="1" cap="all"/>
            </a:lvl1pPr>
          </a:lstStyle>
          <a:p>
            <a:r>
              <a:rPr lang="en-US" smtClean="0"/>
              <a:t>Click to edit Master title style</a:t>
            </a:r>
            <a:endParaRPr lang="en-GB"/>
          </a:p>
        </p:txBody>
      </p:sp>
      <p:sp>
        <p:nvSpPr>
          <p:cNvPr id="3" name="Text Placeholder 2"/>
          <p:cNvSpPr>
            <a:spLocks noGrp="1"/>
          </p:cNvSpPr>
          <p:nvPr>
            <p:ph type="body" idx="1"/>
          </p:nvPr>
        </p:nvSpPr>
        <p:spPr>
          <a:xfrm>
            <a:off x="2391910" y="18144085"/>
            <a:ext cx="25737979" cy="9364363"/>
          </a:xfrm>
        </p:spPr>
        <p:txBody>
          <a:bodyPr anchor="b"/>
          <a:lstStyle>
            <a:lvl1pPr marL="0" indent="0">
              <a:buNone/>
              <a:defRPr sz="8700">
                <a:solidFill>
                  <a:schemeClr val="tx1">
                    <a:tint val="75000"/>
                  </a:schemeClr>
                </a:solidFill>
              </a:defRPr>
            </a:lvl1pPr>
            <a:lvl2pPr marL="1993301" indent="0">
              <a:buNone/>
              <a:defRPr sz="7800">
                <a:solidFill>
                  <a:schemeClr val="tx1">
                    <a:tint val="75000"/>
                  </a:schemeClr>
                </a:solidFill>
              </a:defRPr>
            </a:lvl2pPr>
            <a:lvl3pPr marL="3986601" indent="0">
              <a:buNone/>
              <a:defRPr sz="7000">
                <a:solidFill>
                  <a:schemeClr val="tx1">
                    <a:tint val="75000"/>
                  </a:schemeClr>
                </a:solidFill>
              </a:defRPr>
            </a:lvl3pPr>
            <a:lvl4pPr marL="5979902" indent="0">
              <a:buNone/>
              <a:defRPr sz="6100">
                <a:solidFill>
                  <a:schemeClr val="tx1">
                    <a:tint val="75000"/>
                  </a:schemeClr>
                </a:solidFill>
              </a:defRPr>
            </a:lvl4pPr>
            <a:lvl5pPr marL="7973202" indent="0">
              <a:buNone/>
              <a:defRPr sz="6100">
                <a:solidFill>
                  <a:schemeClr val="tx1">
                    <a:tint val="75000"/>
                  </a:schemeClr>
                </a:solidFill>
              </a:defRPr>
            </a:lvl5pPr>
            <a:lvl6pPr marL="9966503" indent="0">
              <a:buNone/>
              <a:defRPr sz="6100">
                <a:solidFill>
                  <a:schemeClr val="tx1">
                    <a:tint val="75000"/>
                  </a:schemeClr>
                </a:solidFill>
              </a:defRPr>
            </a:lvl6pPr>
            <a:lvl7pPr marL="11959803" indent="0">
              <a:buNone/>
              <a:defRPr sz="6100">
                <a:solidFill>
                  <a:schemeClr val="tx1">
                    <a:tint val="75000"/>
                  </a:schemeClr>
                </a:solidFill>
              </a:defRPr>
            </a:lvl7pPr>
            <a:lvl8pPr marL="13953104" indent="0">
              <a:buNone/>
              <a:defRPr sz="6100">
                <a:solidFill>
                  <a:schemeClr val="tx1">
                    <a:tint val="75000"/>
                  </a:schemeClr>
                </a:solidFill>
              </a:defRPr>
            </a:lvl8pPr>
            <a:lvl9pPr marL="15946404" indent="0">
              <a:buNone/>
              <a:defRPr sz="61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17D7B6-E64A-400F-B25C-6D9032A03465}" type="datetimeFigureOut">
              <a:rPr lang="en-GB" smtClean="0"/>
              <a:t>29/06/2013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255744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35502" y="14428066"/>
            <a:ext cx="9967158" cy="40806830"/>
          </a:xfrm>
        </p:spPr>
        <p:txBody>
          <a:bodyPr/>
          <a:lstStyle>
            <a:lvl1pPr>
              <a:defRPr sz="12200"/>
            </a:lvl1pPr>
            <a:lvl2pPr>
              <a:defRPr sz="105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1607327" y="14428066"/>
            <a:ext cx="9967158" cy="40806830"/>
          </a:xfrm>
        </p:spPr>
        <p:txBody>
          <a:bodyPr/>
          <a:lstStyle>
            <a:lvl1pPr>
              <a:defRPr sz="12200"/>
            </a:lvl1pPr>
            <a:lvl2pPr>
              <a:defRPr sz="10500"/>
            </a:lvl2pPr>
            <a:lvl3pPr>
              <a:defRPr sz="8700"/>
            </a:lvl3pPr>
            <a:lvl4pPr>
              <a:defRPr sz="7800"/>
            </a:lvl4pPr>
            <a:lvl5pPr>
              <a:defRPr sz="7800"/>
            </a:lvl5pPr>
            <a:lvl6pPr>
              <a:defRPr sz="7800"/>
            </a:lvl6pPr>
            <a:lvl7pPr>
              <a:defRPr sz="7800"/>
            </a:lvl7pPr>
            <a:lvl8pPr>
              <a:defRPr sz="7800"/>
            </a:lvl8pPr>
            <a:lvl9pPr>
              <a:defRPr sz="7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17D7B6-E64A-400F-B25C-6D9032A03465}" type="datetimeFigureOut">
              <a:rPr lang="en-GB" smtClean="0"/>
              <a:t>29/06/2013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2413707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3999" y="1714325"/>
            <a:ext cx="27251978" cy="7134755"/>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514001" y="9582374"/>
            <a:ext cx="13378914" cy="3993479"/>
          </a:xfrm>
        </p:spPr>
        <p:txBody>
          <a:bodyPr anchor="b"/>
          <a:lstStyle>
            <a:lvl1pPr marL="0" indent="0">
              <a:buNone/>
              <a:defRPr sz="10500" b="1"/>
            </a:lvl1pPr>
            <a:lvl2pPr marL="1993301" indent="0">
              <a:buNone/>
              <a:defRPr sz="8700" b="1"/>
            </a:lvl2pPr>
            <a:lvl3pPr marL="3986601" indent="0">
              <a:buNone/>
              <a:defRPr sz="7800" b="1"/>
            </a:lvl3pPr>
            <a:lvl4pPr marL="5979902" indent="0">
              <a:buNone/>
              <a:defRPr sz="7000" b="1"/>
            </a:lvl4pPr>
            <a:lvl5pPr marL="7973202" indent="0">
              <a:buNone/>
              <a:defRPr sz="7000" b="1"/>
            </a:lvl5pPr>
            <a:lvl6pPr marL="9966503" indent="0">
              <a:buNone/>
              <a:defRPr sz="7000" b="1"/>
            </a:lvl6pPr>
            <a:lvl7pPr marL="11959803" indent="0">
              <a:buNone/>
              <a:defRPr sz="7000" b="1"/>
            </a:lvl7pPr>
            <a:lvl8pPr marL="13953104" indent="0">
              <a:buNone/>
              <a:defRPr sz="7000" b="1"/>
            </a:lvl8pPr>
            <a:lvl9pPr marL="15946404" indent="0">
              <a:buNone/>
              <a:defRPr sz="7000" b="1"/>
            </a:lvl9pPr>
          </a:lstStyle>
          <a:p>
            <a:pPr lvl="0"/>
            <a:r>
              <a:rPr lang="en-US" smtClean="0"/>
              <a:t>Click to edit Master text styles</a:t>
            </a:r>
          </a:p>
        </p:txBody>
      </p:sp>
      <p:sp>
        <p:nvSpPr>
          <p:cNvPr id="4" name="Content Placeholder 3"/>
          <p:cNvSpPr>
            <a:spLocks noGrp="1"/>
          </p:cNvSpPr>
          <p:nvPr>
            <p:ph sz="half" idx="2"/>
          </p:nvPr>
        </p:nvSpPr>
        <p:spPr>
          <a:xfrm>
            <a:off x="1514001" y="13575851"/>
            <a:ext cx="13378914" cy="24664452"/>
          </a:xfrm>
        </p:spPr>
        <p:txBody>
          <a:bodyPr/>
          <a:lstStyle>
            <a:lvl1pPr>
              <a:defRPr sz="10500"/>
            </a:lvl1pPr>
            <a:lvl2pPr>
              <a:defRPr sz="87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5381811" y="9582374"/>
            <a:ext cx="13384168" cy="3993479"/>
          </a:xfrm>
        </p:spPr>
        <p:txBody>
          <a:bodyPr anchor="b"/>
          <a:lstStyle>
            <a:lvl1pPr marL="0" indent="0">
              <a:buNone/>
              <a:defRPr sz="10500" b="1"/>
            </a:lvl1pPr>
            <a:lvl2pPr marL="1993301" indent="0">
              <a:buNone/>
              <a:defRPr sz="8700" b="1"/>
            </a:lvl2pPr>
            <a:lvl3pPr marL="3986601" indent="0">
              <a:buNone/>
              <a:defRPr sz="7800" b="1"/>
            </a:lvl3pPr>
            <a:lvl4pPr marL="5979902" indent="0">
              <a:buNone/>
              <a:defRPr sz="7000" b="1"/>
            </a:lvl4pPr>
            <a:lvl5pPr marL="7973202" indent="0">
              <a:buNone/>
              <a:defRPr sz="7000" b="1"/>
            </a:lvl5pPr>
            <a:lvl6pPr marL="9966503" indent="0">
              <a:buNone/>
              <a:defRPr sz="7000" b="1"/>
            </a:lvl6pPr>
            <a:lvl7pPr marL="11959803" indent="0">
              <a:buNone/>
              <a:defRPr sz="7000" b="1"/>
            </a:lvl7pPr>
            <a:lvl8pPr marL="13953104" indent="0">
              <a:buNone/>
              <a:defRPr sz="7000" b="1"/>
            </a:lvl8pPr>
            <a:lvl9pPr marL="15946404" indent="0">
              <a:buNone/>
              <a:defRPr sz="7000" b="1"/>
            </a:lvl9pPr>
          </a:lstStyle>
          <a:p>
            <a:pPr lvl="0"/>
            <a:r>
              <a:rPr lang="en-US" smtClean="0"/>
              <a:t>Click to edit Master text styles</a:t>
            </a:r>
          </a:p>
        </p:txBody>
      </p:sp>
      <p:sp>
        <p:nvSpPr>
          <p:cNvPr id="6" name="Content Placeholder 5"/>
          <p:cNvSpPr>
            <a:spLocks noGrp="1"/>
          </p:cNvSpPr>
          <p:nvPr>
            <p:ph sz="quarter" idx="4"/>
          </p:nvPr>
        </p:nvSpPr>
        <p:spPr>
          <a:xfrm>
            <a:off x="15381811" y="13575851"/>
            <a:ext cx="13384168" cy="24664452"/>
          </a:xfrm>
        </p:spPr>
        <p:txBody>
          <a:bodyPr/>
          <a:lstStyle>
            <a:lvl1pPr>
              <a:defRPr sz="10500"/>
            </a:lvl1pPr>
            <a:lvl2pPr>
              <a:defRPr sz="8700"/>
            </a:lvl2pPr>
            <a:lvl3pPr>
              <a:defRPr sz="7800"/>
            </a:lvl3pPr>
            <a:lvl4pPr>
              <a:defRPr sz="7000"/>
            </a:lvl4pPr>
            <a:lvl5pPr>
              <a:defRPr sz="7000"/>
            </a:lvl5pPr>
            <a:lvl6pPr>
              <a:defRPr sz="7000"/>
            </a:lvl6pPr>
            <a:lvl7pPr>
              <a:defRPr sz="7000"/>
            </a:lvl7pPr>
            <a:lvl8pPr>
              <a:defRPr sz="7000"/>
            </a:lvl8pPr>
            <a:lvl9pPr>
              <a:defRPr sz="7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B17D7B6-E64A-400F-B25C-6D9032A03465}" type="datetimeFigureOut">
              <a:rPr lang="en-GB" smtClean="0"/>
              <a:t>29/06/2013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1613935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B17D7B6-E64A-400F-B25C-6D9032A03465}" type="datetimeFigureOut">
              <a:rPr lang="en-GB" smtClean="0"/>
              <a:t>29/06/2013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243729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7D7B6-E64A-400F-B25C-6D9032A03465}" type="datetimeFigureOut">
              <a:rPr lang="en-GB" smtClean="0"/>
              <a:t>29/06/2013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2647639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4002" y="1704413"/>
            <a:ext cx="9961904" cy="7253669"/>
          </a:xfrm>
        </p:spPr>
        <p:txBody>
          <a:bodyPr anchor="b"/>
          <a:lstStyle>
            <a:lvl1pPr algn="l">
              <a:defRPr sz="8700" b="1"/>
            </a:lvl1pPr>
          </a:lstStyle>
          <a:p>
            <a:r>
              <a:rPr lang="en-US" smtClean="0"/>
              <a:t>Click to edit Master title style</a:t>
            </a:r>
            <a:endParaRPr lang="en-GB"/>
          </a:p>
        </p:txBody>
      </p:sp>
      <p:sp>
        <p:nvSpPr>
          <p:cNvPr id="3" name="Content Placeholder 2"/>
          <p:cNvSpPr>
            <a:spLocks noGrp="1"/>
          </p:cNvSpPr>
          <p:nvPr>
            <p:ph idx="1"/>
          </p:nvPr>
        </p:nvSpPr>
        <p:spPr>
          <a:xfrm>
            <a:off x="11838629" y="1704419"/>
            <a:ext cx="16927350" cy="36535892"/>
          </a:xfrm>
        </p:spPr>
        <p:txBody>
          <a:bodyPr/>
          <a:lstStyle>
            <a:lvl1pPr>
              <a:defRPr sz="14000"/>
            </a:lvl1pPr>
            <a:lvl2pPr>
              <a:defRPr sz="12200"/>
            </a:lvl2pPr>
            <a:lvl3pPr>
              <a:defRPr sz="10500"/>
            </a:lvl3pPr>
            <a:lvl4pPr>
              <a:defRPr sz="8700"/>
            </a:lvl4pPr>
            <a:lvl5pPr>
              <a:defRPr sz="8700"/>
            </a:lvl5pPr>
            <a:lvl6pPr>
              <a:defRPr sz="8700"/>
            </a:lvl6pPr>
            <a:lvl7pPr>
              <a:defRPr sz="8700"/>
            </a:lvl7pPr>
            <a:lvl8pPr>
              <a:defRPr sz="8700"/>
            </a:lvl8pPr>
            <a:lvl9pPr>
              <a:defRPr sz="8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514002" y="8958084"/>
            <a:ext cx="9961904" cy="29282224"/>
          </a:xfrm>
        </p:spPr>
        <p:txBody>
          <a:bodyPr/>
          <a:lstStyle>
            <a:lvl1pPr marL="0" indent="0">
              <a:buNone/>
              <a:defRPr sz="6100"/>
            </a:lvl1pPr>
            <a:lvl2pPr marL="1993301" indent="0">
              <a:buNone/>
              <a:defRPr sz="5200"/>
            </a:lvl2pPr>
            <a:lvl3pPr marL="3986601" indent="0">
              <a:buNone/>
              <a:defRPr sz="4400"/>
            </a:lvl3pPr>
            <a:lvl4pPr marL="5979902" indent="0">
              <a:buNone/>
              <a:defRPr sz="3900"/>
            </a:lvl4pPr>
            <a:lvl5pPr marL="7973202" indent="0">
              <a:buNone/>
              <a:defRPr sz="3900"/>
            </a:lvl5pPr>
            <a:lvl6pPr marL="9966503" indent="0">
              <a:buNone/>
              <a:defRPr sz="3900"/>
            </a:lvl6pPr>
            <a:lvl7pPr marL="11959803" indent="0">
              <a:buNone/>
              <a:defRPr sz="3900"/>
            </a:lvl7pPr>
            <a:lvl8pPr marL="13953104" indent="0">
              <a:buNone/>
              <a:defRPr sz="3900"/>
            </a:lvl8pPr>
            <a:lvl9pPr marL="15946404"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7D7B6-E64A-400F-B25C-6D9032A03465}" type="datetimeFigureOut">
              <a:rPr lang="en-GB" smtClean="0"/>
              <a:t>29/06/2013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1115288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35088" y="29965969"/>
            <a:ext cx="18167985" cy="3537654"/>
          </a:xfrm>
        </p:spPr>
        <p:txBody>
          <a:bodyPr anchor="b"/>
          <a:lstStyle>
            <a:lvl1pPr algn="l">
              <a:defRPr sz="8700" b="1"/>
            </a:lvl1pPr>
          </a:lstStyle>
          <a:p>
            <a:r>
              <a:rPr lang="en-US" smtClean="0"/>
              <a:t>Click to edit Master title style</a:t>
            </a:r>
            <a:endParaRPr lang="en-GB"/>
          </a:p>
        </p:txBody>
      </p:sp>
      <p:sp>
        <p:nvSpPr>
          <p:cNvPr id="3" name="Picture Placeholder 2"/>
          <p:cNvSpPr>
            <a:spLocks noGrp="1"/>
          </p:cNvSpPr>
          <p:nvPr>
            <p:ph type="pic" idx="1"/>
          </p:nvPr>
        </p:nvSpPr>
        <p:spPr>
          <a:xfrm>
            <a:off x="5935088" y="3825019"/>
            <a:ext cx="18167985" cy="25685115"/>
          </a:xfrm>
        </p:spPr>
        <p:txBody>
          <a:bodyPr/>
          <a:lstStyle>
            <a:lvl1pPr marL="0" indent="0">
              <a:buNone/>
              <a:defRPr sz="14000"/>
            </a:lvl1pPr>
            <a:lvl2pPr marL="1993301" indent="0">
              <a:buNone/>
              <a:defRPr sz="12200"/>
            </a:lvl2pPr>
            <a:lvl3pPr marL="3986601" indent="0">
              <a:buNone/>
              <a:defRPr sz="10500"/>
            </a:lvl3pPr>
            <a:lvl4pPr marL="5979902" indent="0">
              <a:buNone/>
              <a:defRPr sz="8700"/>
            </a:lvl4pPr>
            <a:lvl5pPr marL="7973202" indent="0">
              <a:buNone/>
              <a:defRPr sz="8700"/>
            </a:lvl5pPr>
            <a:lvl6pPr marL="9966503" indent="0">
              <a:buNone/>
              <a:defRPr sz="8700"/>
            </a:lvl6pPr>
            <a:lvl7pPr marL="11959803" indent="0">
              <a:buNone/>
              <a:defRPr sz="8700"/>
            </a:lvl7pPr>
            <a:lvl8pPr marL="13953104" indent="0">
              <a:buNone/>
              <a:defRPr sz="8700"/>
            </a:lvl8pPr>
            <a:lvl9pPr marL="15946404" indent="0">
              <a:buNone/>
              <a:defRPr sz="8700"/>
            </a:lvl9pPr>
          </a:lstStyle>
          <a:p>
            <a:endParaRPr lang="en-GB"/>
          </a:p>
        </p:txBody>
      </p:sp>
      <p:sp>
        <p:nvSpPr>
          <p:cNvPr id="4" name="Text Placeholder 3"/>
          <p:cNvSpPr>
            <a:spLocks noGrp="1"/>
          </p:cNvSpPr>
          <p:nvPr>
            <p:ph type="body" sz="half" idx="2"/>
          </p:nvPr>
        </p:nvSpPr>
        <p:spPr>
          <a:xfrm>
            <a:off x="5935088" y="33503622"/>
            <a:ext cx="18167985" cy="5024051"/>
          </a:xfrm>
        </p:spPr>
        <p:txBody>
          <a:bodyPr/>
          <a:lstStyle>
            <a:lvl1pPr marL="0" indent="0">
              <a:buNone/>
              <a:defRPr sz="6100"/>
            </a:lvl1pPr>
            <a:lvl2pPr marL="1993301" indent="0">
              <a:buNone/>
              <a:defRPr sz="5200"/>
            </a:lvl2pPr>
            <a:lvl3pPr marL="3986601" indent="0">
              <a:buNone/>
              <a:defRPr sz="4400"/>
            </a:lvl3pPr>
            <a:lvl4pPr marL="5979902" indent="0">
              <a:buNone/>
              <a:defRPr sz="3900"/>
            </a:lvl4pPr>
            <a:lvl5pPr marL="7973202" indent="0">
              <a:buNone/>
              <a:defRPr sz="3900"/>
            </a:lvl5pPr>
            <a:lvl6pPr marL="9966503" indent="0">
              <a:buNone/>
              <a:defRPr sz="3900"/>
            </a:lvl6pPr>
            <a:lvl7pPr marL="11959803" indent="0">
              <a:buNone/>
              <a:defRPr sz="3900"/>
            </a:lvl7pPr>
            <a:lvl8pPr marL="13953104" indent="0">
              <a:buNone/>
              <a:defRPr sz="3900"/>
            </a:lvl8pPr>
            <a:lvl9pPr marL="15946404" indent="0">
              <a:buNone/>
              <a:defRPr sz="3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17D7B6-E64A-400F-B25C-6D9032A03465}" type="datetimeFigureOut">
              <a:rPr lang="en-GB" smtClean="0"/>
              <a:t>29/06/2013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5F48E9-9961-4FB1-972C-C54DECF7ED81}" type="slidenum">
              <a:rPr lang="en-GB" smtClean="0"/>
              <a:t>‹#›</a:t>
            </a:fld>
            <a:endParaRPr lang="en-GB"/>
          </a:p>
        </p:txBody>
      </p:sp>
    </p:spTree>
    <p:extLst>
      <p:ext uri="{BB962C8B-B14F-4D97-AF65-F5344CB8AC3E}">
        <p14:creationId xmlns:p14="http://schemas.microsoft.com/office/powerpoint/2010/main" val="387489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3999" y="1714325"/>
            <a:ext cx="27251978" cy="7134755"/>
          </a:xfrm>
          <a:prstGeom prst="rect">
            <a:avLst/>
          </a:prstGeom>
        </p:spPr>
        <p:txBody>
          <a:bodyPr vert="horz" lIns="398660" tIns="199330" rIns="398660" bIns="19933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513999" y="9988659"/>
            <a:ext cx="27251978" cy="28251648"/>
          </a:xfrm>
          <a:prstGeom prst="rect">
            <a:avLst/>
          </a:prstGeom>
        </p:spPr>
        <p:txBody>
          <a:bodyPr vert="horz" lIns="398660" tIns="199330" rIns="398660" bIns="19933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513998" y="39677166"/>
            <a:ext cx="7065328" cy="2279159"/>
          </a:xfrm>
          <a:prstGeom prst="rect">
            <a:avLst/>
          </a:prstGeom>
        </p:spPr>
        <p:txBody>
          <a:bodyPr vert="horz" lIns="398660" tIns="199330" rIns="398660" bIns="199330" rtlCol="0" anchor="ctr"/>
          <a:lstStyle>
            <a:lvl1pPr algn="l">
              <a:defRPr sz="5200">
                <a:solidFill>
                  <a:schemeClr val="tx1">
                    <a:tint val="75000"/>
                  </a:schemeClr>
                </a:solidFill>
              </a:defRPr>
            </a:lvl1pPr>
          </a:lstStyle>
          <a:p>
            <a:fld id="{BB17D7B6-E64A-400F-B25C-6D9032A03465}" type="datetimeFigureOut">
              <a:rPr lang="en-GB" smtClean="0"/>
              <a:t>29/06/2013</a:t>
            </a:fld>
            <a:endParaRPr lang="en-GB"/>
          </a:p>
        </p:txBody>
      </p:sp>
      <p:sp>
        <p:nvSpPr>
          <p:cNvPr id="5" name="Footer Placeholder 4"/>
          <p:cNvSpPr>
            <a:spLocks noGrp="1"/>
          </p:cNvSpPr>
          <p:nvPr>
            <p:ph type="ftr" sz="quarter" idx="3"/>
          </p:nvPr>
        </p:nvSpPr>
        <p:spPr>
          <a:xfrm>
            <a:off x="10345658" y="39677166"/>
            <a:ext cx="9588659" cy="2279159"/>
          </a:xfrm>
          <a:prstGeom prst="rect">
            <a:avLst/>
          </a:prstGeom>
        </p:spPr>
        <p:txBody>
          <a:bodyPr vert="horz" lIns="398660" tIns="199330" rIns="398660" bIns="199330" rtlCol="0" anchor="ctr"/>
          <a:lstStyle>
            <a:lvl1pPr algn="ctr">
              <a:defRPr sz="5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1700649" y="39677166"/>
            <a:ext cx="7065328" cy="2279159"/>
          </a:xfrm>
          <a:prstGeom prst="rect">
            <a:avLst/>
          </a:prstGeom>
        </p:spPr>
        <p:txBody>
          <a:bodyPr vert="horz" lIns="398660" tIns="199330" rIns="398660" bIns="199330" rtlCol="0" anchor="ctr"/>
          <a:lstStyle>
            <a:lvl1pPr algn="r">
              <a:defRPr sz="5200">
                <a:solidFill>
                  <a:schemeClr val="tx1">
                    <a:tint val="75000"/>
                  </a:schemeClr>
                </a:solidFill>
              </a:defRPr>
            </a:lvl1pPr>
          </a:lstStyle>
          <a:p>
            <a:fld id="{B65F48E9-9961-4FB1-972C-C54DECF7ED81}" type="slidenum">
              <a:rPr lang="en-GB" smtClean="0"/>
              <a:t>‹#›</a:t>
            </a:fld>
            <a:endParaRPr lang="en-GB"/>
          </a:p>
        </p:txBody>
      </p:sp>
    </p:spTree>
    <p:extLst>
      <p:ext uri="{BB962C8B-B14F-4D97-AF65-F5344CB8AC3E}">
        <p14:creationId xmlns:p14="http://schemas.microsoft.com/office/powerpoint/2010/main" val="3854288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986601" rtl="0" eaLnBrk="1" latinLnBrk="0" hangingPunct="1">
        <a:spcBef>
          <a:spcPct val="0"/>
        </a:spcBef>
        <a:buNone/>
        <a:defRPr sz="19200" kern="1200">
          <a:solidFill>
            <a:schemeClr val="tx1"/>
          </a:solidFill>
          <a:latin typeface="+mj-lt"/>
          <a:ea typeface="+mj-ea"/>
          <a:cs typeface="+mj-cs"/>
        </a:defRPr>
      </a:lvl1pPr>
    </p:titleStyle>
    <p:bodyStyle>
      <a:lvl1pPr marL="1494975" indent="-1494975" algn="l" defTabSz="3986601" rtl="0" eaLnBrk="1" latinLnBrk="0" hangingPunct="1">
        <a:spcBef>
          <a:spcPct val="20000"/>
        </a:spcBef>
        <a:buFont typeface="Arial" pitchFamily="34" charset="0"/>
        <a:buChar char="•"/>
        <a:defRPr sz="14000" kern="1200">
          <a:solidFill>
            <a:schemeClr val="tx1"/>
          </a:solidFill>
          <a:latin typeface="+mn-lt"/>
          <a:ea typeface="+mn-ea"/>
          <a:cs typeface="+mn-cs"/>
        </a:defRPr>
      </a:lvl1pPr>
      <a:lvl2pPr marL="3239113" indent="-1245813" algn="l" defTabSz="3986601" rtl="0" eaLnBrk="1" latinLnBrk="0" hangingPunct="1">
        <a:spcBef>
          <a:spcPct val="20000"/>
        </a:spcBef>
        <a:buFont typeface="Arial" pitchFamily="34" charset="0"/>
        <a:buChar char="–"/>
        <a:defRPr sz="12200" kern="1200">
          <a:solidFill>
            <a:schemeClr val="tx1"/>
          </a:solidFill>
          <a:latin typeface="+mn-lt"/>
          <a:ea typeface="+mn-ea"/>
          <a:cs typeface="+mn-cs"/>
        </a:defRPr>
      </a:lvl2pPr>
      <a:lvl3pPr marL="4983251" indent="-996650" algn="l" defTabSz="3986601" rtl="0" eaLnBrk="1" latinLnBrk="0" hangingPunct="1">
        <a:spcBef>
          <a:spcPct val="20000"/>
        </a:spcBef>
        <a:buFont typeface="Arial" pitchFamily="34" charset="0"/>
        <a:buChar char="•"/>
        <a:defRPr sz="10500" kern="1200">
          <a:solidFill>
            <a:schemeClr val="tx1"/>
          </a:solidFill>
          <a:latin typeface="+mn-lt"/>
          <a:ea typeface="+mn-ea"/>
          <a:cs typeface="+mn-cs"/>
        </a:defRPr>
      </a:lvl3pPr>
      <a:lvl4pPr marL="6976552"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4pPr>
      <a:lvl5pPr marL="8969853"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5pPr>
      <a:lvl6pPr marL="10963153"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6pPr>
      <a:lvl7pPr marL="12956454"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7pPr>
      <a:lvl8pPr marL="14949754"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8pPr>
      <a:lvl9pPr marL="16943055" indent="-996650" algn="l" defTabSz="3986601" rtl="0" eaLnBrk="1" latinLnBrk="0" hangingPunct="1">
        <a:spcBef>
          <a:spcPct val="20000"/>
        </a:spcBef>
        <a:buFont typeface="Arial" pitchFamily="34" charset="0"/>
        <a:buChar char="•"/>
        <a:defRPr sz="8700" kern="1200">
          <a:solidFill>
            <a:schemeClr val="tx1"/>
          </a:solidFill>
          <a:latin typeface="+mn-lt"/>
          <a:ea typeface="+mn-ea"/>
          <a:cs typeface="+mn-cs"/>
        </a:defRPr>
      </a:lvl9pPr>
    </p:bodyStyle>
    <p:otherStyle>
      <a:defPPr>
        <a:defRPr lang="en-US"/>
      </a:defPPr>
      <a:lvl1pPr marL="0" algn="l" defTabSz="3986601" rtl="0" eaLnBrk="1" latinLnBrk="0" hangingPunct="1">
        <a:defRPr sz="7800" kern="1200">
          <a:solidFill>
            <a:schemeClr val="tx1"/>
          </a:solidFill>
          <a:latin typeface="+mn-lt"/>
          <a:ea typeface="+mn-ea"/>
          <a:cs typeface="+mn-cs"/>
        </a:defRPr>
      </a:lvl1pPr>
      <a:lvl2pPr marL="1993301" algn="l" defTabSz="3986601" rtl="0" eaLnBrk="1" latinLnBrk="0" hangingPunct="1">
        <a:defRPr sz="7800" kern="1200">
          <a:solidFill>
            <a:schemeClr val="tx1"/>
          </a:solidFill>
          <a:latin typeface="+mn-lt"/>
          <a:ea typeface="+mn-ea"/>
          <a:cs typeface="+mn-cs"/>
        </a:defRPr>
      </a:lvl2pPr>
      <a:lvl3pPr marL="3986601" algn="l" defTabSz="3986601" rtl="0" eaLnBrk="1" latinLnBrk="0" hangingPunct="1">
        <a:defRPr sz="7800" kern="1200">
          <a:solidFill>
            <a:schemeClr val="tx1"/>
          </a:solidFill>
          <a:latin typeface="+mn-lt"/>
          <a:ea typeface="+mn-ea"/>
          <a:cs typeface="+mn-cs"/>
        </a:defRPr>
      </a:lvl3pPr>
      <a:lvl4pPr marL="5979902" algn="l" defTabSz="3986601" rtl="0" eaLnBrk="1" latinLnBrk="0" hangingPunct="1">
        <a:defRPr sz="7800" kern="1200">
          <a:solidFill>
            <a:schemeClr val="tx1"/>
          </a:solidFill>
          <a:latin typeface="+mn-lt"/>
          <a:ea typeface="+mn-ea"/>
          <a:cs typeface="+mn-cs"/>
        </a:defRPr>
      </a:lvl4pPr>
      <a:lvl5pPr marL="7973202" algn="l" defTabSz="3986601" rtl="0" eaLnBrk="1" latinLnBrk="0" hangingPunct="1">
        <a:defRPr sz="7800" kern="1200">
          <a:solidFill>
            <a:schemeClr val="tx1"/>
          </a:solidFill>
          <a:latin typeface="+mn-lt"/>
          <a:ea typeface="+mn-ea"/>
          <a:cs typeface="+mn-cs"/>
        </a:defRPr>
      </a:lvl5pPr>
      <a:lvl6pPr marL="9966503" algn="l" defTabSz="3986601" rtl="0" eaLnBrk="1" latinLnBrk="0" hangingPunct="1">
        <a:defRPr sz="7800" kern="1200">
          <a:solidFill>
            <a:schemeClr val="tx1"/>
          </a:solidFill>
          <a:latin typeface="+mn-lt"/>
          <a:ea typeface="+mn-ea"/>
          <a:cs typeface="+mn-cs"/>
        </a:defRPr>
      </a:lvl6pPr>
      <a:lvl7pPr marL="11959803" algn="l" defTabSz="3986601" rtl="0" eaLnBrk="1" latinLnBrk="0" hangingPunct="1">
        <a:defRPr sz="7800" kern="1200">
          <a:solidFill>
            <a:schemeClr val="tx1"/>
          </a:solidFill>
          <a:latin typeface="+mn-lt"/>
          <a:ea typeface="+mn-ea"/>
          <a:cs typeface="+mn-cs"/>
        </a:defRPr>
      </a:lvl7pPr>
      <a:lvl8pPr marL="13953104" algn="l" defTabSz="3986601" rtl="0" eaLnBrk="1" latinLnBrk="0" hangingPunct="1">
        <a:defRPr sz="7800" kern="1200">
          <a:solidFill>
            <a:schemeClr val="tx1"/>
          </a:solidFill>
          <a:latin typeface="+mn-lt"/>
          <a:ea typeface="+mn-ea"/>
          <a:cs typeface="+mn-cs"/>
        </a:defRPr>
      </a:lvl8pPr>
      <a:lvl9pPr marL="15946404" algn="l" defTabSz="3986601"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t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83018" y="521942"/>
            <a:ext cx="19619263" cy="3744416"/>
          </a:xfrm>
        </p:spPr>
        <p:txBody>
          <a:bodyPr>
            <a:noAutofit/>
          </a:bodyPr>
          <a:lstStyle/>
          <a:p>
            <a:r>
              <a:rPr lang="en-GB" sz="8400" b="1" dirty="0"/>
              <a:t>SEO Analysis of Institutional Repositories: </a:t>
            </a:r>
            <a:br>
              <a:rPr lang="en-GB" sz="8400" b="1" dirty="0"/>
            </a:br>
            <a:r>
              <a:rPr lang="en-GB" sz="8400" b="1" dirty="0"/>
              <a:t>What’s The Back Story?</a:t>
            </a:r>
            <a:endParaRPr lang="en-GB" sz="8400" dirty="0"/>
          </a:p>
        </p:txBody>
      </p:sp>
      <p:sp>
        <p:nvSpPr>
          <p:cNvPr id="3" name="Subtitle 2"/>
          <p:cNvSpPr>
            <a:spLocks noGrp="1"/>
          </p:cNvSpPr>
          <p:nvPr>
            <p:ph type="subTitle" idx="1"/>
          </p:nvPr>
        </p:nvSpPr>
        <p:spPr>
          <a:xfrm>
            <a:off x="1041810" y="38033897"/>
            <a:ext cx="18994721" cy="3474272"/>
          </a:xfrm>
          <a:ln>
            <a:solidFill>
              <a:schemeClr val="tx1"/>
            </a:solidFill>
          </a:ln>
        </p:spPr>
        <p:txBody>
          <a:bodyPr>
            <a:noAutofit/>
          </a:bodyPr>
          <a:lstStyle/>
          <a:p>
            <a:pPr algn="l"/>
            <a:r>
              <a:rPr lang="en-GB" sz="5200" b="1" dirty="0">
                <a:solidFill>
                  <a:schemeClr val="tx1"/>
                </a:solidFill>
              </a:rPr>
              <a:t>SEO Analysis of Institutional Repositories: </a:t>
            </a:r>
            <a:r>
              <a:rPr lang="en-GB" sz="5200" b="1" dirty="0" smtClean="0">
                <a:solidFill>
                  <a:schemeClr val="tx1"/>
                </a:solidFill>
              </a:rPr>
              <a:t>What’s </a:t>
            </a:r>
            <a:r>
              <a:rPr lang="en-GB" sz="5200" b="1" dirty="0">
                <a:solidFill>
                  <a:schemeClr val="tx1"/>
                </a:solidFill>
              </a:rPr>
              <a:t>The Back Story</a:t>
            </a:r>
            <a:r>
              <a:rPr lang="en-GB" sz="5200" b="1" dirty="0" smtClean="0">
                <a:solidFill>
                  <a:schemeClr val="tx1"/>
                </a:solidFill>
              </a:rPr>
              <a:t>?</a:t>
            </a:r>
            <a:r>
              <a:rPr lang="en-GB" sz="5200" dirty="0" smtClean="0">
                <a:solidFill>
                  <a:schemeClr val="tx1"/>
                </a:solidFill>
              </a:rPr>
              <a:t/>
            </a:r>
            <a:br>
              <a:rPr lang="en-GB" sz="5200" dirty="0" smtClean="0">
                <a:solidFill>
                  <a:schemeClr val="tx1"/>
                </a:solidFill>
              </a:rPr>
            </a:br>
            <a:r>
              <a:rPr lang="en-GB" sz="5200" dirty="0" smtClean="0">
                <a:solidFill>
                  <a:schemeClr val="tx1"/>
                </a:solidFill>
              </a:rPr>
              <a:t>Brian Kelly and William Nixon, OR13</a:t>
            </a:r>
            <a:r>
              <a:rPr lang="en-GB" sz="5200" dirty="0">
                <a:solidFill>
                  <a:schemeClr val="tx1"/>
                </a:solidFill>
              </a:rPr>
              <a:t>, Prince Edward Island</a:t>
            </a:r>
            <a:r>
              <a:rPr lang="en-GB" sz="5200" dirty="0" smtClean="0">
                <a:solidFill>
                  <a:schemeClr val="tx1"/>
                </a:solidFill>
              </a:rPr>
              <a:t>, Canada, 8-12 July 2013</a:t>
            </a:r>
            <a:r>
              <a:rPr lang="en-GB" sz="5200" dirty="0">
                <a:solidFill>
                  <a:schemeClr val="tx1"/>
                </a:solidFill>
              </a:rPr>
              <a:t>. http://or2013.net/content/seo-analysis-institutional-repositories-whats-back-story</a:t>
            </a:r>
          </a:p>
        </p:txBody>
      </p:sp>
      <p:sp>
        <p:nvSpPr>
          <p:cNvPr id="9" name="TextBox 8"/>
          <p:cNvSpPr txBox="1"/>
          <p:nvPr/>
        </p:nvSpPr>
        <p:spPr>
          <a:xfrm>
            <a:off x="1210668" y="4779942"/>
            <a:ext cx="28493243" cy="4524315"/>
          </a:xfrm>
          <a:prstGeom prst="rect">
            <a:avLst/>
          </a:prstGeom>
          <a:noFill/>
        </p:spPr>
        <p:txBody>
          <a:bodyPr wrap="square" rtlCol="0">
            <a:spAutoFit/>
          </a:bodyPr>
          <a:lstStyle/>
          <a:p>
            <a:r>
              <a:rPr lang="en-GB" sz="7200" b="1" dirty="0" smtClean="0"/>
              <a:t>How do backlinks from popular Web sites affect the visibility of </a:t>
            </a:r>
            <a:r>
              <a:rPr lang="en-GB" sz="7200" b="1" dirty="0"/>
              <a:t>papers in institutional repositories </a:t>
            </a:r>
            <a:r>
              <a:rPr lang="en-GB" sz="7200" b="1" dirty="0" smtClean="0"/>
              <a:t>using Google and the number of downloads?</a:t>
            </a:r>
          </a:p>
          <a:p>
            <a:r>
              <a:rPr lang="en-GB" sz="7200" b="1" dirty="0" smtClean="0"/>
              <a:t>How can we compare findings across institutions in order to validate the survey methodology and inform operational practices?? </a:t>
            </a:r>
            <a:endParaRPr lang="en-GB" sz="7200" b="1" dirty="0"/>
          </a:p>
        </p:txBody>
      </p:sp>
      <p:sp>
        <p:nvSpPr>
          <p:cNvPr id="11" name="TextBox 10"/>
          <p:cNvSpPr txBox="1"/>
          <p:nvPr/>
        </p:nvSpPr>
        <p:spPr>
          <a:xfrm>
            <a:off x="22124763" y="9954990"/>
            <a:ext cx="7935827" cy="7571303"/>
          </a:xfrm>
          <a:prstGeom prst="rect">
            <a:avLst/>
          </a:prstGeom>
          <a:noFill/>
        </p:spPr>
        <p:txBody>
          <a:bodyPr wrap="square" rtlCol="0">
            <a:spAutoFit/>
          </a:bodyPr>
          <a:lstStyle/>
          <a:p>
            <a:r>
              <a:rPr lang="en-GB" sz="5200" dirty="0" smtClean="0"/>
              <a:t>A paper at OR 2012 described how Brian Kelly (UKOLN) had the largest number of downloads on Opus, the University of Bath repository. This was felt to be the result of large numbers of backlinks from popular Web sites.</a:t>
            </a:r>
            <a:endParaRPr lang="en-GB" sz="5200" dirty="0"/>
          </a:p>
        </p:txBody>
      </p:sp>
      <p:sp>
        <p:nvSpPr>
          <p:cNvPr id="12" name="TextBox 11"/>
          <p:cNvSpPr txBox="1"/>
          <p:nvPr/>
        </p:nvSpPr>
        <p:spPr>
          <a:xfrm>
            <a:off x="22124763" y="18649495"/>
            <a:ext cx="7935827" cy="6494085"/>
          </a:xfrm>
          <a:prstGeom prst="rect">
            <a:avLst/>
          </a:prstGeom>
          <a:noFill/>
        </p:spPr>
        <p:txBody>
          <a:bodyPr wrap="square" rtlCol="0">
            <a:spAutoFit/>
          </a:bodyPr>
          <a:lstStyle/>
          <a:p>
            <a:r>
              <a:rPr lang="en-GB" sz="5200" dirty="0" smtClean="0"/>
              <a:t>Are such findings replicated in other repositories? To answer this question a number of UK Russell group universities used </a:t>
            </a:r>
            <a:r>
              <a:rPr lang="en-GB" sz="5200" smtClean="0"/>
              <a:t>the </a:t>
            </a:r>
            <a:r>
              <a:rPr lang="en-GB" sz="5200" smtClean="0"/>
              <a:t>same methodology </a:t>
            </a:r>
            <a:r>
              <a:rPr lang="en-GB" sz="5200" dirty="0" smtClean="0"/>
              <a:t>and published their findings  openly on the UK Web Focus blog.</a:t>
            </a:r>
            <a:endParaRPr lang="en-GB" sz="5200" dirty="0"/>
          </a:p>
        </p:txBody>
      </p:sp>
      <p:sp>
        <p:nvSpPr>
          <p:cNvPr id="13" name="TextBox 12"/>
          <p:cNvSpPr txBox="1"/>
          <p:nvPr/>
        </p:nvSpPr>
        <p:spPr>
          <a:xfrm>
            <a:off x="22124762" y="26372814"/>
            <a:ext cx="7935827" cy="8064896"/>
          </a:xfrm>
          <a:prstGeom prst="rect">
            <a:avLst/>
          </a:prstGeom>
          <a:noFill/>
        </p:spPr>
        <p:txBody>
          <a:bodyPr wrap="square" rtlCol="0">
            <a:spAutoFit/>
          </a:bodyPr>
          <a:lstStyle/>
          <a:p>
            <a:r>
              <a:rPr lang="en-GB" sz="5200" dirty="0" smtClean="0"/>
              <a:t>Evidence suggests that back-links from popular Web sites enhanced the Google ranking of IRs. But we need more evidence and a willingness to critique such surveys </a:t>
            </a:r>
            <a:r>
              <a:rPr lang="en-GB" sz="5200" dirty="0" smtClean="0"/>
              <a:t>in order to inform </a:t>
            </a:r>
            <a:r>
              <a:rPr lang="en-GB" sz="5200" dirty="0" smtClean="0"/>
              <a:t>practices. </a:t>
            </a:r>
          </a:p>
          <a:p>
            <a:r>
              <a:rPr lang="en-GB" sz="5200" b="1" dirty="0" smtClean="0"/>
              <a:t>Why not publish your findings openly?</a:t>
            </a:r>
          </a:p>
        </p:txBody>
      </p:sp>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38998" y="873550"/>
            <a:ext cx="2044020" cy="3279670"/>
          </a:xfrm>
          <a:prstGeom prst="rect">
            <a:avLst/>
          </a:prstGeom>
        </p:spPr>
      </p:pic>
      <p:pic>
        <p:nvPicPr>
          <p:cNvPr id="1028" name="Picture 4" descr="University of Warwick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5575" y="-250825"/>
            <a:ext cx="1819275" cy="5334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University of Warwick log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975" y="-98425"/>
            <a:ext cx="1819275" cy="533400"/>
          </a:xfrm>
          <a:prstGeom prst="rect">
            <a:avLst/>
          </a:prstGeom>
          <a:noFill/>
          <a:extLst>
            <a:ext uri="{909E8E84-426E-40DD-AFC4-6F175D3DCCD1}">
              <a14:hiddenFill xmlns:a14="http://schemas.microsoft.com/office/drawing/2010/main">
                <a:solidFill>
                  <a:srgbClr val="FFFFFF"/>
                </a:solidFill>
              </a14:hiddenFill>
            </a:ext>
          </a:extLst>
        </p:spPr>
      </p:pic>
      <p:sp>
        <p:nvSpPr>
          <p:cNvPr id="15" name="TextBox 14"/>
          <p:cNvSpPr txBox="1"/>
          <p:nvPr/>
        </p:nvSpPr>
        <p:spPr>
          <a:xfrm>
            <a:off x="1210667" y="35200036"/>
            <a:ext cx="17410545" cy="1938992"/>
          </a:xfrm>
          <a:prstGeom prst="rect">
            <a:avLst/>
          </a:prstGeom>
          <a:noFill/>
        </p:spPr>
        <p:txBody>
          <a:bodyPr wrap="square" rtlCol="0">
            <a:spAutoFit/>
          </a:bodyPr>
          <a:lstStyle/>
          <a:p>
            <a:r>
              <a:rPr lang="en-GB" sz="6000" dirty="0" smtClean="0"/>
              <a:t>Acknowledgements are given to JISC for their funding of the Innovation Support Centre at UKOLN. </a:t>
            </a:r>
            <a:endParaRPr lang="en-GB" sz="6000" dirty="0"/>
          </a:p>
        </p:txBody>
      </p:sp>
      <p:pic>
        <p:nvPicPr>
          <p:cNvPr id="18" name="Picture 12" descr="University of Bath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08939" y="556937"/>
            <a:ext cx="4929742" cy="17129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3" name="TextBox 22"/>
          <p:cNvSpPr txBox="1"/>
          <p:nvPr/>
        </p:nvSpPr>
        <p:spPr>
          <a:xfrm>
            <a:off x="21620707" y="38033898"/>
            <a:ext cx="8376590" cy="2600712"/>
          </a:xfrm>
          <a:prstGeom prst="rect">
            <a:avLst/>
          </a:prstGeom>
          <a:noFill/>
          <a:ln>
            <a:solidFill>
              <a:schemeClr val="tx1"/>
            </a:solidFill>
          </a:ln>
          <a:effectLst>
            <a:outerShdw blurRad="50800" dist="38100" dir="5400000" algn="t" rotWithShape="0">
              <a:prstClr val="black">
                <a:alpha val="40000"/>
              </a:prstClr>
            </a:outerShdw>
          </a:effectLst>
        </p:spPr>
        <p:txBody>
          <a:bodyPr wrap="square" lIns="180000" rIns="180000" rtlCol="0">
            <a:spAutoFit/>
          </a:bodyPr>
          <a:lstStyle/>
          <a:p>
            <a:pPr>
              <a:spcBef>
                <a:spcPts val="600"/>
              </a:spcBef>
            </a:pPr>
            <a:endParaRPr lang="en-GB" sz="1000" dirty="0" smtClean="0"/>
          </a:p>
          <a:p>
            <a:pPr>
              <a:spcBef>
                <a:spcPts val="600"/>
              </a:spcBef>
            </a:pPr>
            <a:r>
              <a:rPr lang="en-GB" sz="4600" dirty="0" smtClean="0"/>
              <a:t>Please contact Brian Kelly for further information about this work: &lt;ukwebfocus@gmail.com&gt; </a:t>
            </a:r>
          </a:p>
          <a:p>
            <a:endParaRPr lang="en-GB" sz="1000" dirty="0"/>
          </a:p>
        </p:txBody>
      </p:sp>
      <p:pic>
        <p:nvPicPr>
          <p:cNvPr id="1026" name="Picture 2" descr="http://www.gla.ac.uk/0t4/generic/images/logo_print.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08938" y="2571412"/>
            <a:ext cx="5124157" cy="158180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210668" y="9954990"/>
            <a:ext cx="20544986" cy="6825502"/>
          </a:xfrm>
          <a:prstGeom prst="rect">
            <a:avLst/>
          </a:prstGeom>
        </p:spPr>
      </p:pic>
      <p:pic>
        <p:nvPicPr>
          <p:cNvPr id="8" name="Picture 7"/>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210668" y="27045544"/>
            <a:ext cx="20544986" cy="6855947"/>
          </a:xfrm>
          <a:prstGeom prst="rect">
            <a:avLst/>
          </a:prstGeom>
        </p:spPr>
      </p:pic>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298298" y="18649494"/>
            <a:ext cx="20457356" cy="6803949"/>
          </a:xfrm>
          <a:prstGeom prst="rect">
            <a:avLst/>
          </a:prstGeom>
        </p:spPr>
      </p:pic>
    </p:spTree>
    <p:extLst>
      <p:ext uri="{BB962C8B-B14F-4D97-AF65-F5344CB8AC3E}">
        <p14:creationId xmlns:p14="http://schemas.microsoft.com/office/powerpoint/2010/main" val="2584907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1146</TotalTime>
  <Words>209</Words>
  <Application>Microsoft Office PowerPoint</Application>
  <PresentationFormat>Custom</PresentationFormat>
  <Paragraphs>12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SEO Analysis of Institutional Repositories:  What’s The Back Story?</vt:lpstr>
    </vt:vector>
  </TitlesOfParts>
  <Company>University of Bath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SEO Analysis of Institutional Repositories:</dc:title>
  <dc:creator>Brian Kelly</dc:creator>
  <cp:lastModifiedBy>Brian Kelly</cp:lastModifiedBy>
  <cp:revision>18</cp:revision>
  <cp:lastPrinted>2013-06-29T11:56:10Z</cp:lastPrinted>
  <dcterms:created xsi:type="dcterms:W3CDTF">2012-06-07T16:58:31Z</dcterms:created>
  <dcterms:modified xsi:type="dcterms:W3CDTF">2013-06-29T17:17:06Z</dcterms:modified>
</cp:coreProperties>
</file>